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27"/>
  </p:notesMasterIdLst>
  <p:handoutMasterIdLst>
    <p:handoutMasterId r:id="rId28"/>
  </p:handoutMasterIdLst>
  <p:sldIdLst>
    <p:sldId id="1859" r:id="rId6"/>
    <p:sldId id="1857" r:id="rId7"/>
    <p:sldId id="1864" r:id="rId8"/>
    <p:sldId id="1660" r:id="rId9"/>
    <p:sldId id="1867" r:id="rId10"/>
    <p:sldId id="1670" r:id="rId11"/>
    <p:sldId id="1548" r:id="rId12"/>
    <p:sldId id="1635" r:id="rId13"/>
    <p:sldId id="1523" r:id="rId14"/>
    <p:sldId id="1802" r:id="rId15"/>
    <p:sldId id="1527" r:id="rId16"/>
    <p:sldId id="1528" r:id="rId17"/>
    <p:sldId id="1529" r:id="rId18"/>
    <p:sldId id="1530" r:id="rId19"/>
    <p:sldId id="1531" r:id="rId20"/>
    <p:sldId id="1866" r:id="rId21"/>
    <p:sldId id="1870" r:id="rId22"/>
    <p:sldId id="1871" r:id="rId23"/>
    <p:sldId id="1872" r:id="rId24"/>
    <p:sldId id="1873" r:id="rId25"/>
    <p:sldId id="1874" r:id="rId2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Light Template" id="{A073DAE3-B461-442F-A3D3-6642BD875E45}">
          <p14:sldIdLst>
            <p14:sldId id="1859"/>
            <p14:sldId id="1857"/>
            <p14:sldId id="1864"/>
            <p14:sldId id="1660"/>
            <p14:sldId id="1867"/>
            <p14:sldId id="1670"/>
            <p14:sldId id="1548"/>
            <p14:sldId id="1635"/>
            <p14:sldId id="1523"/>
            <p14:sldId id="1802"/>
            <p14:sldId id="1527"/>
            <p14:sldId id="1528"/>
            <p14:sldId id="1529"/>
            <p14:sldId id="1530"/>
            <p14:sldId id="1531"/>
            <p14:sldId id="1866"/>
            <p14:sldId id="1870"/>
            <p14:sldId id="1871"/>
            <p14:sldId id="1872"/>
            <p14:sldId id="1873"/>
            <p14:sldId id="1874"/>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58" autoAdjust="0"/>
    <p:restoredTop sz="92133" autoAdjust="0"/>
  </p:normalViewPr>
  <p:slideViewPr>
    <p:cSldViewPr snapToGrid="0">
      <p:cViewPr varScale="1">
        <p:scale>
          <a:sx n="80" d="100"/>
          <a:sy n="80" d="100"/>
        </p:scale>
        <p:origin x="811" y="53"/>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3/8/2024 11:05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3/8/2024 11:05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3/8/2024 11:05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136873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54A7B7B7-C694-4FC8-B0BD-20DAA0A272F9}" type="datetime8">
              <a:rPr lang="en-US" smtClean="0"/>
              <a:t>3/8/2024 11:05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t>10</a:t>
            </a:fld>
            <a:endParaRPr lang="en-US" dirty="0"/>
          </a:p>
        </p:txBody>
      </p:sp>
    </p:spTree>
    <p:extLst>
      <p:ext uri="{BB962C8B-B14F-4D97-AF65-F5344CB8AC3E}">
        <p14:creationId xmlns:p14="http://schemas.microsoft.com/office/powerpoint/2010/main" val="27298372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3/8/2024 11:15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5119228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801BB6DB-292D-4F55-8FEB-A2186E983E2E}" type="datetime8">
              <a:rPr lang="en-US" smtClean="0"/>
              <a:t>3/8/2024 11:05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5915212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3/8/2024 11:16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5482369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
        <p:nvSpPr>
          <p:cNvPr id="10" name="Date Placeholder 9"/>
          <p:cNvSpPr>
            <a:spLocks noGrp="1"/>
          </p:cNvSpPr>
          <p:nvPr>
            <p:ph type="dt" idx="13"/>
          </p:nvPr>
        </p:nvSpPr>
        <p:spPr/>
        <p:txBody>
          <a:bodyPr/>
          <a:lstStyle/>
          <a:p>
            <a:fld id="{D44C3489-8257-4E60-994D-6A5CEE67ED71}" type="datetime8">
              <a:rPr lang="en-US" smtClean="0"/>
              <a:t>3/8/2024 11:05 AM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31046237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C0CB9372-CA2B-44D2-90ED-A4A158EB6F2D}" type="datetime8">
              <a:rPr lang="en-US" smtClean="0">
                <a:solidFill>
                  <a:prstClr val="black"/>
                </a:solidFill>
              </a:rPr>
              <a:t>3/8/2024 11:05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479425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6CE63F-9E7F-4C04-9D0D-FCA25A8E9E86}" type="datetime8">
              <a:rPr lang="en-US" smtClean="0"/>
              <a:t>3/8/2024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965694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3/8/2024 11:05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781249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3/8/2024 11:05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815076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3/8/2024 11:05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3/8/2024 11:05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10958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3/8/2024 11:05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958519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D0AF0B6-AF0D-4EDB-B60E-27694EB68262}" type="datetime8">
              <a:rPr lang="en-US" smtClean="0"/>
              <a:t>3/8/2024 11:05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942578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
        <p:nvSpPr>
          <p:cNvPr id="10" name="Date Placeholder 9"/>
          <p:cNvSpPr>
            <a:spLocks noGrp="1"/>
          </p:cNvSpPr>
          <p:nvPr>
            <p:ph type="dt" idx="13"/>
          </p:nvPr>
        </p:nvSpPr>
        <p:spPr/>
        <p:txBody>
          <a:bodyPr/>
          <a:lstStyle/>
          <a:p>
            <a:fld id="{1D9BFF88-B9B5-4B68-BAE1-09ACB5D03C54}" type="datetime8">
              <a:rPr lang="en-US" smtClean="0"/>
              <a:t>3/8/2024 11:05 AM</a:t>
            </a:fld>
            <a:endParaRPr lang="en-US" dirty="0"/>
          </a:p>
        </p:txBody>
      </p:sp>
      <p:sp>
        <p:nvSpPr>
          <p:cNvPr id="12" name="Header Placeholder 11"/>
          <p:cNvSpPr>
            <a:spLocks noGrp="1"/>
          </p:cNvSpPr>
          <p:nvPr>
            <p:ph type="hdr" sz="quarter" idx="15"/>
          </p:nvPr>
        </p:nvSpPr>
        <p:spPr/>
        <p:txBody>
          <a:bodyPr/>
          <a:lstStyle/>
          <a:p>
            <a:endParaRPr lang="en-US" dirty="0"/>
          </a:p>
        </p:txBody>
      </p:sp>
      <p:sp>
        <p:nvSpPr>
          <p:cNvPr id="5" name="Footer Placeholder 4"/>
          <p:cNvSpPr>
            <a:spLocks noGrp="1"/>
          </p:cNvSpPr>
          <p:nvPr>
            <p:ph type="ftr" sz="quarter" idx="16"/>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4608387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06C18626-F474-479E-937A-543AA55347B1}" type="datetime8">
              <a:rPr lang="en-US" smtClean="0"/>
              <a:t>3/8/2024 11:05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528469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xmlns=""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xmlns=""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7.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328475"/>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276" y="585788"/>
            <a:ext cx="11642345" cy="5524866"/>
          </a:xfrm>
          <a:prstGeom prst="rect">
            <a:avLst/>
          </a:prstGeom>
        </p:spPr>
      </p:pic>
    </p:spTree>
    <p:extLst>
      <p:ext uri="{BB962C8B-B14F-4D97-AF65-F5344CB8AC3E}">
        <p14:creationId xmlns:p14="http://schemas.microsoft.com/office/powerpoint/2010/main" val="1385213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25" y="585788"/>
            <a:ext cx="10336355" cy="4943474"/>
          </a:xfrm>
          <a:prstGeom prst="rect">
            <a:avLst/>
          </a:prstGeom>
        </p:spPr>
      </p:pic>
    </p:spTree>
    <p:extLst>
      <p:ext uri="{BB962C8B-B14F-4D97-AF65-F5344CB8AC3E}">
        <p14:creationId xmlns:p14="http://schemas.microsoft.com/office/powerpoint/2010/main" val="203203085"/>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949" y="585788"/>
            <a:ext cx="11609201" cy="5538787"/>
          </a:xfrm>
          <a:prstGeom prst="rect">
            <a:avLst/>
          </a:prstGeom>
        </p:spPr>
      </p:pic>
    </p:spTree>
    <p:extLst>
      <p:ext uri="{BB962C8B-B14F-4D97-AF65-F5344CB8AC3E}">
        <p14:creationId xmlns:p14="http://schemas.microsoft.com/office/powerpoint/2010/main" val="242452099"/>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463" y="436754"/>
            <a:ext cx="10058400" cy="5832284"/>
          </a:xfrm>
          <a:prstGeom prst="rect">
            <a:avLst/>
          </a:prstGeom>
        </p:spPr>
      </p:pic>
    </p:spTree>
    <p:extLst>
      <p:ext uri="{BB962C8B-B14F-4D97-AF65-F5344CB8AC3E}">
        <p14:creationId xmlns:p14="http://schemas.microsoft.com/office/powerpoint/2010/main" val="3249496989"/>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 y="585788"/>
            <a:ext cx="10058400" cy="5208927"/>
          </a:xfrm>
          <a:prstGeom prst="rect">
            <a:avLst/>
          </a:prstGeom>
        </p:spPr>
      </p:pic>
    </p:spTree>
    <p:extLst>
      <p:ext uri="{BB962C8B-B14F-4D97-AF65-F5344CB8AC3E}">
        <p14:creationId xmlns:p14="http://schemas.microsoft.com/office/powerpoint/2010/main" val="1041029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6726"/>
            <a:ext cx="10993437" cy="6904726"/>
          </a:xfrm>
          <a:prstGeom prst="rect">
            <a:avLst/>
          </a:prstGeom>
        </p:spPr>
      </p:pic>
    </p:spTree>
    <p:extLst>
      <p:ext uri="{BB962C8B-B14F-4D97-AF65-F5344CB8AC3E}">
        <p14:creationId xmlns:p14="http://schemas.microsoft.com/office/powerpoint/2010/main" val="1789865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274" y="658870"/>
            <a:ext cx="11226397" cy="5610168"/>
          </a:xfrm>
          <a:prstGeom prst="rect">
            <a:avLst/>
          </a:prstGeom>
        </p:spPr>
      </p:pic>
    </p:spTree>
    <p:extLst>
      <p:ext uri="{BB962C8B-B14F-4D97-AF65-F5344CB8AC3E}">
        <p14:creationId xmlns:p14="http://schemas.microsoft.com/office/powerpoint/2010/main" val="2571848575"/>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199" y="585788"/>
            <a:ext cx="10836275" cy="5943600"/>
          </a:xfrm>
          <a:prstGeom prst="rect">
            <a:avLst/>
          </a:prstGeom>
        </p:spPr>
      </p:pic>
    </p:spTree>
    <p:extLst>
      <p:ext uri="{BB962C8B-B14F-4D97-AF65-F5344CB8AC3E}">
        <p14:creationId xmlns:p14="http://schemas.microsoft.com/office/powerpoint/2010/main" val="22856314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688" y="585788"/>
            <a:ext cx="10890060" cy="4795837"/>
          </a:xfrm>
          <a:prstGeom prst="rect">
            <a:avLst/>
          </a:prstGeom>
        </p:spPr>
      </p:pic>
    </p:spTree>
    <p:extLst>
      <p:ext uri="{BB962C8B-B14F-4D97-AF65-F5344CB8AC3E}">
        <p14:creationId xmlns:p14="http://schemas.microsoft.com/office/powerpoint/2010/main" val="414303304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585788"/>
            <a:ext cx="10058400" cy="5361757"/>
          </a:xfrm>
          <a:prstGeom prst="rect">
            <a:avLst/>
          </a:prstGeom>
        </p:spPr>
      </p:pic>
    </p:spTree>
    <p:extLst>
      <p:ext uri="{BB962C8B-B14F-4D97-AF65-F5344CB8AC3E}">
        <p14:creationId xmlns:p14="http://schemas.microsoft.com/office/powerpoint/2010/main" val="122878352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46125" y="2586432"/>
            <a:ext cx="10995736" cy="553998"/>
          </a:xfrm>
        </p:spPr>
        <p:txBody>
          <a:bodyPr/>
          <a:lstStyle/>
          <a:p>
            <a:r>
              <a:rPr lang="en-US" dirty="0" smtClean="0">
                <a:solidFill>
                  <a:schemeClr val="accent1">
                    <a:lumMod val="75000"/>
                  </a:schemeClr>
                </a:solidFill>
              </a:rPr>
              <a:t>			Computer vision.</a:t>
            </a:r>
            <a:endParaRPr lang="en-US" dirty="0">
              <a:solidFill>
                <a:schemeClr val="accent1">
                  <a:lumMod val="75000"/>
                </a:schemeClr>
              </a:solidFill>
            </a:endParaRPr>
          </a:p>
        </p:txBody>
      </p:sp>
      <p:sp>
        <p:nvSpPr>
          <p:cNvPr id="5" name="Text Placeholder 4"/>
          <p:cNvSpPr>
            <a:spLocks noGrp="1"/>
          </p:cNvSpPr>
          <p:nvPr>
            <p:ph type="body" sz="quarter" idx="4294967295"/>
          </p:nvPr>
        </p:nvSpPr>
        <p:spPr>
          <a:xfrm>
            <a:off x="584200" y="3654623"/>
            <a:ext cx="11025188" cy="307777"/>
          </a:xfrm>
        </p:spPr>
        <p:txBody>
          <a:bodyPr/>
          <a:lstStyle/>
          <a:p>
            <a:r>
              <a:rPr lang="en-US"/>
              <a:t>Subtitle or speaker name</a:t>
            </a:r>
            <a:endParaRPr lang="en-US" dirty="0"/>
          </a:p>
        </p:txBody>
      </p:sp>
    </p:spTree>
    <p:extLst>
      <p:ext uri="{BB962C8B-B14F-4D97-AF65-F5344CB8AC3E}">
        <p14:creationId xmlns:p14="http://schemas.microsoft.com/office/powerpoint/2010/main" val="4056414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775" y="585788"/>
            <a:ext cx="10058400" cy="5282966"/>
          </a:xfrm>
          <a:prstGeom prst="rect">
            <a:avLst/>
          </a:prstGeom>
        </p:spPr>
      </p:pic>
    </p:spTree>
    <p:extLst>
      <p:ext uri="{BB962C8B-B14F-4D97-AF65-F5344CB8AC3E}">
        <p14:creationId xmlns:p14="http://schemas.microsoft.com/office/powerpoint/2010/main" val="414432417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Thank You.</a:t>
            </a:r>
            <a:endParaRPr lang="en-US" dirty="0">
              <a:solidFill>
                <a:schemeClr val="accent1">
                  <a:lumMod val="50000"/>
                </a:schemeClr>
              </a:solidFill>
            </a:endParaRPr>
          </a:p>
        </p:txBody>
      </p:sp>
    </p:spTree>
    <p:extLst>
      <p:ext uri="{BB962C8B-B14F-4D97-AF65-F5344CB8AC3E}">
        <p14:creationId xmlns:p14="http://schemas.microsoft.com/office/powerpoint/2010/main" val="304832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solidFill>
                  <a:schemeClr val="accent1">
                    <a:lumMod val="75000"/>
                  </a:schemeClr>
                </a:solidFill>
              </a:rPr>
              <a:t>Filters and image processing</a:t>
            </a:r>
            <a:endParaRPr lang="en-US" dirty="0">
              <a:solidFill>
                <a:schemeClr val="accent1">
                  <a:lumMod val="75000"/>
                </a:schemeClr>
              </a:solidFill>
            </a:endParaRPr>
          </a:p>
        </p:txBody>
      </p:sp>
      <p:sp>
        <p:nvSpPr>
          <p:cNvPr id="5" name="Text Placeholder 4"/>
          <p:cNvSpPr>
            <a:spLocks noGrp="1"/>
          </p:cNvSpPr>
          <p:nvPr>
            <p:ph type="body" sz="quarter" idx="12"/>
          </p:nvPr>
        </p:nvSpPr>
        <p:spPr/>
        <p:txBody>
          <a:bodyPr/>
          <a:lstStyle/>
          <a:p>
            <a:r>
              <a:rPr lang="en-US" dirty="0" err="1" smtClean="0">
                <a:solidFill>
                  <a:schemeClr val="accent1">
                    <a:lumMod val="75000"/>
                  </a:schemeClr>
                </a:solidFill>
              </a:rPr>
              <a:t>Eng.Youssef_khalaf</a:t>
            </a:r>
            <a:endParaRPr lang="en-US" dirty="0">
              <a:solidFill>
                <a:schemeClr val="accent1">
                  <a:lumMod val="75000"/>
                </a:schemeClr>
              </a:solidFill>
            </a:endParaRPr>
          </a:p>
        </p:txBody>
      </p:sp>
    </p:spTree>
    <p:extLst>
      <p:ext uri="{BB962C8B-B14F-4D97-AF65-F5344CB8AC3E}">
        <p14:creationId xmlns:p14="http://schemas.microsoft.com/office/powerpoint/2010/main" val="242681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86390" y="1434370"/>
            <a:ext cx="11018520" cy="430887"/>
          </a:xfrm>
        </p:spPr>
        <p:txBody>
          <a:bodyPr/>
          <a:lstStyle/>
          <a:p>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790" y="369277"/>
            <a:ext cx="11018520" cy="5618444"/>
          </a:xfrm>
          <a:prstGeom prst="rect">
            <a:avLst/>
          </a:prstGeom>
        </p:spPr>
      </p:pic>
    </p:spTree>
    <p:extLst>
      <p:ext uri="{BB962C8B-B14F-4D97-AF65-F5344CB8AC3E}">
        <p14:creationId xmlns:p14="http://schemas.microsoft.com/office/powerpoint/2010/main" val="3957722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86390" y="1434370"/>
            <a:ext cx="11018520" cy="430887"/>
          </a:xfrm>
        </p:spPr>
        <p:txBody>
          <a:bodyPr/>
          <a:lstStyle/>
          <a:p>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445" y="585789"/>
            <a:ext cx="10339755" cy="5020592"/>
          </a:xfrm>
          <a:prstGeom prst="rect">
            <a:avLst/>
          </a:prstGeom>
        </p:spPr>
      </p:pic>
    </p:spTree>
    <p:extLst>
      <p:ext uri="{BB962C8B-B14F-4D97-AF65-F5344CB8AC3E}">
        <p14:creationId xmlns:p14="http://schemas.microsoft.com/office/powerpoint/2010/main" val="1752213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84200" y="1435497"/>
            <a:ext cx="11018520" cy="430887"/>
          </a:xfrm>
        </p:spPr>
        <p:txBody>
          <a:bodyPr/>
          <a:lstStyle/>
          <a:p>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068" y="585788"/>
            <a:ext cx="11974285" cy="5762258"/>
          </a:xfrm>
          <a:prstGeom prst="rect">
            <a:avLst/>
          </a:prstGeom>
        </p:spPr>
      </p:pic>
    </p:spTree>
    <p:extLst>
      <p:ext uri="{BB962C8B-B14F-4D97-AF65-F5344CB8AC3E}">
        <p14:creationId xmlns:p14="http://schemas.microsoft.com/office/powerpoint/2010/main" val="1793706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86390" y="2019300"/>
            <a:ext cx="11018520" cy="350865"/>
          </a:xfrm>
        </p:spPr>
        <p:txBody>
          <a:bodyPr/>
          <a:lstStyle/>
          <a:p>
            <a:pPr>
              <a:lnSpc>
                <a:spcPct val="95000"/>
              </a:lnSpc>
            </a:pPr>
            <a:endParaRPr lang="en-US" sz="2400" dirty="0"/>
          </a:p>
        </p:txBody>
      </p:sp>
      <p:sp>
        <p:nvSpPr>
          <p:cNvPr id="4" name="Freeform: Shape 3">
            <a:extLst>
              <a:ext uri="{FF2B5EF4-FFF2-40B4-BE49-F238E27FC236}">
                <a16:creationId xmlns:a16="http://schemas.microsoft.com/office/drawing/2014/main" id="{68C99FEA-6DB6-4686-A261-F28F26C8981E}"/>
              </a:ext>
            </a:extLst>
          </p:cNvPr>
          <p:cNvSpPr/>
          <p:nvPr/>
        </p:nvSpPr>
        <p:spPr bwMode="auto">
          <a:xfrm>
            <a:off x="6516913" y="2019300"/>
            <a:ext cx="2474687" cy="676922"/>
          </a:xfrm>
          <a:custGeom>
            <a:avLst/>
            <a:gdLst>
              <a:gd name="connsiteX0" fmla="*/ 0 w 822960"/>
              <a:gd name="connsiteY0" fmla="*/ 205740 h 205740"/>
              <a:gd name="connsiteX1" fmla="*/ 822960 w 822960"/>
              <a:gd name="connsiteY1" fmla="*/ 205740 h 205740"/>
              <a:gd name="connsiteX2" fmla="*/ 822960 w 822960"/>
              <a:gd name="connsiteY2" fmla="*/ 0 h 205740"/>
            </a:gdLst>
            <a:ahLst/>
            <a:cxnLst>
              <a:cxn ang="0">
                <a:pos x="connsiteX0" y="connsiteY0"/>
              </a:cxn>
              <a:cxn ang="0">
                <a:pos x="connsiteX1" y="connsiteY1"/>
              </a:cxn>
              <a:cxn ang="0">
                <a:pos x="connsiteX2" y="connsiteY2"/>
              </a:cxn>
            </a:cxnLst>
            <a:rect l="l" t="t" r="r" b="b"/>
            <a:pathLst>
              <a:path w="822960" h="205740">
                <a:moveTo>
                  <a:pt x="0" y="205740"/>
                </a:moveTo>
                <a:lnTo>
                  <a:pt x="822960" y="205740"/>
                </a:lnTo>
                <a:lnTo>
                  <a:pt x="822960" y="0"/>
                </a:lnTo>
              </a:path>
            </a:pathLst>
          </a:custGeom>
          <a:noFill/>
          <a:ln w="12700">
            <a:solidFill>
              <a:schemeClr val="tx1">
                <a:alpha val="49000"/>
              </a:schemeClr>
            </a:solidFill>
            <a:headEnd type="none" w="med" len="med"/>
            <a:tailEnd type="arrow" w="lg"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370" y="1405206"/>
            <a:ext cx="10058400" cy="4855040"/>
          </a:xfrm>
          <a:prstGeom prst="rect">
            <a:avLst/>
          </a:prstGeom>
        </p:spPr>
      </p:pic>
    </p:spTree>
    <p:extLst>
      <p:ext uri="{BB962C8B-B14F-4D97-AF65-F5344CB8AC3E}">
        <p14:creationId xmlns:p14="http://schemas.microsoft.com/office/powerpoint/2010/main" val="895908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390" y="650631"/>
            <a:ext cx="10790856" cy="6027541"/>
          </a:xfrm>
          <a:prstGeom prst="rect">
            <a:avLst/>
          </a:prstGeom>
        </p:spPr>
      </p:pic>
    </p:spTree>
    <p:extLst>
      <p:ext uri="{BB962C8B-B14F-4D97-AF65-F5344CB8AC3E}">
        <p14:creationId xmlns:p14="http://schemas.microsoft.com/office/powerpoint/2010/main" val="3188989622"/>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13B3C986-2A02-44ED-A2BC-1F6CE29A3B5F}"/>
              </a:ext>
            </a:extLst>
          </p:cNvPr>
          <p:cNvSpPr/>
          <p:nvPr/>
        </p:nvSpPr>
        <p:spPr bwMode="auto">
          <a:xfrm>
            <a:off x="9734550" y="2019300"/>
            <a:ext cx="341630" cy="263525"/>
          </a:xfrm>
          <a:custGeom>
            <a:avLst/>
            <a:gdLst>
              <a:gd name="connsiteX0" fmla="*/ 0 w 822960"/>
              <a:gd name="connsiteY0" fmla="*/ 205740 h 205740"/>
              <a:gd name="connsiteX1" fmla="*/ 822960 w 822960"/>
              <a:gd name="connsiteY1" fmla="*/ 205740 h 205740"/>
              <a:gd name="connsiteX2" fmla="*/ 822960 w 822960"/>
              <a:gd name="connsiteY2" fmla="*/ 0 h 205740"/>
            </a:gdLst>
            <a:ahLst/>
            <a:cxnLst>
              <a:cxn ang="0">
                <a:pos x="connsiteX0" y="connsiteY0"/>
              </a:cxn>
              <a:cxn ang="0">
                <a:pos x="connsiteX1" y="connsiteY1"/>
              </a:cxn>
              <a:cxn ang="0">
                <a:pos x="connsiteX2" y="connsiteY2"/>
              </a:cxn>
            </a:cxnLst>
            <a:rect l="l" t="t" r="r" b="b"/>
            <a:pathLst>
              <a:path w="822960" h="205740">
                <a:moveTo>
                  <a:pt x="0" y="205740"/>
                </a:moveTo>
                <a:lnTo>
                  <a:pt x="822960" y="205740"/>
                </a:lnTo>
                <a:lnTo>
                  <a:pt x="822960" y="0"/>
                </a:lnTo>
              </a:path>
            </a:pathLst>
          </a:custGeom>
          <a:noFill/>
          <a:ln>
            <a:solidFill>
              <a:schemeClr val="tx1"/>
            </a:solidFill>
            <a:headEnd type="none" w="med" len="med"/>
            <a:tailEnd type="arrow" w="lg"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sp>
        <p:nvSpPr>
          <p:cNvPr id="5" name="Text Placeholder 4"/>
          <p:cNvSpPr>
            <a:spLocks noGrp="1"/>
          </p:cNvSpPr>
          <p:nvPr>
            <p:ph type="body" sz="quarter" idx="10"/>
          </p:nvPr>
        </p:nvSpPr>
        <p:spPr/>
        <p:txBody>
          <a:bodyPr/>
          <a:lstStyle/>
          <a:p>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200" y="585788"/>
            <a:ext cx="11164292" cy="5533658"/>
          </a:xfrm>
          <a:prstGeom prst="rect">
            <a:avLst/>
          </a:prstGeom>
        </p:spPr>
      </p:pic>
    </p:spTree>
    <p:extLst>
      <p:ext uri="{BB962C8B-B14F-4D97-AF65-F5344CB8AC3E}">
        <p14:creationId xmlns:p14="http://schemas.microsoft.com/office/powerpoint/2010/main" val="1995050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B4391967ADFE8469D6C015465AD315E" ma:contentTypeVersion="9" ma:contentTypeDescription="Create a new document." ma:contentTypeScope="" ma:versionID="aca555037e3b1fb83f4e32ded1ba9f56">
  <xsd:schema xmlns:xsd="http://www.w3.org/2001/XMLSchema" xmlns:xs="http://www.w3.org/2001/XMLSchema" xmlns:p="http://schemas.microsoft.com/office/2006/metadata/properties" xmlns:ns2="b38ad2e8-7385-42ac-a943-76e9ea801cf0" xmlns:ns3="211ea7d1-7d09-49a0-8c96-644562ad20a0" targetNamespace="http://schemas.microsoft.com/office/2006/metadata/properties" ma:root="true" ma:fieldsID="58707e139c7172671a363b7d9e3d801e" ns2:_="" ns3:_="">
    <xsd:import namespace="b38ad2e8-7385-42ac-a943-76e9ea801cf0"/>
    <xsd:import namespace="211ea7d1-7d09-49a0-8c96-644562ad20a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ObjectDetectorVersion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8ad2e8-7385-42ac-a943-76e9ea801c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1ea7d1-7d09-49a0-8c96-644562ad20a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211ea7d1-7d09-49a0-8c96-644562ad20a0">
      <UserInfo>
        <DisplayName>Pablo Veramendi (Microsoft)</DisplayName>
        <AccountId>13</AccountId>
        <AccountType/>
      </UserInfo>
      <UserInfo>
        <DisplayName>Ruth Arogundade</DisplayName>
        <AccountId>1634</AccountId>
        <AccountType/>
      </UserInfo>
      <UserInfo>
        <DisplayName>Fatima Aruna</DisplayName>
        <AccountId>2769</AccountId>
        <AccountType/>
      </UserInfo>
    </SharedWithUsers>
    <MediaLengthInSeconds xmlns="b38ad2e8-7385-42ac-a943-76e9ea801cf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35EADB4-604A-43C1-A8EF-CAE05605C7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8ad2e8-7385-42ac-a943-76e9ea801cf0"/>
    <ds:schemaRef ds:uri="211ea7d1-7d09-49a0-8c96-644562ad20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www.w3.org/XML/1998/namespace"/>
    <ds:schemaRef ds:uri="http://schemas.microsoft.com/office/2006/documentManagement/types"/>
    <ds:schemaRef ds:uri="b38ad2e8-7385-42ac-a943-76e9ea801cf0"/>
    <ds:schemaRef ds:uri="http://purl.org/dc/terms/"/>
    <ds:schemaRef ds:uri="http://schemas.openxmlformats.org/package/2006/metadata/core-properties"/>
    <ds:schemaRef ds:uri="http://schemas.microsoft.com/office/2006/metadata/properties"/>
    <ds:schemaRef ds:uri="http://schemas.microsoft.com/office/infopath/2007/PartnerControls"/>
    <ds:schemaRef ds:uri="211ea7d1-7d09-49a0-8c96-644562ad20a0"/>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WHITE TEMPLATE</Template>
  <TotalTime>1151</TotalTime>
  <Words>482</Words>
  <Application>Microsoft Office PowerPoint</Application>
  <PresentationFormat>Widescreen</PresentationFormat>
  <Paragraphs>53</Paragraphs>
  <Slides>21</Slides>
  <Notes>16</Notes>
  <HiddenSlides>1</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Arial</vt:lpstr>
      <vt:lpstr>Consolas</vt:lpstr>
      <vt:lpstr>Segoe UI</vt:lpstr>
      <vt:lpstr>Segoe UI Light</vt:lpstr>
      <vt:lpstr>Segoe UI Semibold</vt:lpstr>
      <vt:lpstr>Segoe UI Semilight</vt:lpstr>
      <vt:lpstr>Wingdings</vt:lpstr>
      <vt:lpstr>WHITE TEMPLATE</vt:lpstr>
      <vt:lpstr>SOFT BLACK TEMPLATE</vt:lpstr>
      <vt:lpstr>PowerPoint Presentation</vt:lpstr>
      <vt:lpstr>   Computer vision.</vt:lpstr>
      <vt:lpstr>Filters and image processing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lenovo</cp:lastModifiedBy>
  <cp:revision>61</cp:revision>
  <dcterms:created xsi:type="dcterms:W3CDTF">2019-03-28T18:40:02Z</dcterms:created>
  <dcterms:modified xsi:type="dcterms:W3CDTF">2024-03-08T15:45:03Z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0x0101000B4391967ADFE8469D6C015465AD315E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Order">
    <vt:r8>728100</vt:r8>
  </property>
  <property fmtid="{D5CDD505-2E9C-101B-9397-08002B2CF9AE}" pid="21" name="xd_Signature">
    <vt:bool>false</vt:bool>
  </property>
  <property fmtid="{D5CDD505-2E9C-101B-9397-08002B2CF9AE}" pid="22" name="xd_ProgID">
    <vt:lpwstr/>
  </property>
  <property fmtid="{D5CDD505-2E9C-101B-9397-08002B2CF9AE}" pid="23" name="ComplianceAssetId">
    <vt:lpwstr/>
  </property>
  <property fmtid="{D5CDD505-2E9C-101B-9397-08002B2CF9AE}" pid="24" name="TemplateUrl">
    <vt:lpwstr/>
  </property>
  <property fmtid="{D5CDD505-2E9C-101B-9397-08002B2CF9AE}" pid="25" name="MediaServiceImageTags">
    <vt:lpwstr/>
  </property>
  <property fmtid="{D5CDD505-2E9C-101B-9397-08002B2CF9AE}" pid="26" name="_ExtendedDescription">
    <vt:lpwstr/>
  </property>
  <property fmtid="{D5CDD505-2E9C-101B-9397-08002B2CF9AE}" pid="27" name="TriggerFlowInfo">
    <vt:lpwstr/>
  </property>
</Properties>
</file>

<file path=docProps/thumbnail.jpeg>
</file>